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80" r:id="rId2"/>
  </p:sldIdLst>
  <p:sldSz cx="12192000" cy="6858000"/>
  <p:notesSz cx="7099300" cy="102346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66FFCC"/>
    <a:srgbClr val="FFFFCC"/>
    <a:srgbClr val="FFFF66"/>
    <a:srgbClr val="CCFFFF"/>
    <a:srgbClr val="00FF99"/>
    <a:srgbClr val="66FF99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9122" autoAdjust="0"/>
  </p:normalViewPr>
  <p:slideViewPr>
    <p:cSldViewPr snapToGrid="0" snapToObjects="1">
      <p:cViewPr varScale="1">
        <p:scale>
          <a:sx n="87" d="100"/>
          <a:sy n="87" d="100"/>
        </p:scale>
        <p:origin x="-6" y="-71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27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3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68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52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55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7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23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43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41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86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10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BECFA-A26E-424C-8B50-C3FC759315E6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FA0D1-092F-AD48-8C09-54439F94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53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23" b="13255"/>
          <a:stretch/>
        </p:blipFill>
        <p:spPr>
          <a:xfrm>
            <a:off x="-1" y="-431074"/>
            <a:ext cx="12192000" cy="9109165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0" y="43982"/>
            <a:ext cx="12192000" cy="1323439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静岡大学教職大学院</a:t>
            </a:r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第２回進学相談会のお知らせ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" y="5534561"/>
            <a:ext cx="12309565" cy="101566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0000FF"/>
                </a:solidFill>
              </a:rPr>
              <a:t>静岡大学教職大学院では、</a:t>
            </a:r>
            <a:r>
              <a:rPr lang="en-US" altLang="ja-JP" sz="2000" dirty="0">
                <a:solidFill>
                  <a:srgbClr val="FF0000"/>
                </a:solidFill>
              </a:rPr>
              <a:t>2021</a:t>
            </a:r>
            <a:r>
              <a:rPr lang="ja-JP" altLang="en-US" sz="2000" dirty="0">
                <a:solidFill>
                  <a:srgbClr val="FF0000"/>
                </a:solidFill>
              </a:rPr>
              <a:t>年</a:t>
            </a:r>
            <a:r>
              <a:rPr lang="en-US" altLang="ja-JP" sz="2000" dirty="0">
                <a:solidFill>
                  <a:srgbClr val="FF0000"/>
                </a:solidFill>
              </a:rPr>
              <a:t>2</a:t>
            </a:r>
            <a:r>
              <a:rPr lang="ja-JP" altLang="en-US" sz="2000" dirty="0">
                <a:solidFill>
                  <a:srgbClr val="FF0000"/>
                </a:solidFill>
              </a:rPr>
              <a:t>月</a:t>
            </a:r>
            <a:r>
              <a:rPr lang="en-US" altLang="ja-JP" sz="2000" dirty="0">
                <a:solidFill>
                  <a:srgbClr val="FF0000"/>
                </a:solidFill>
              </a:rPr>
              <a:t>15</a:t>
            </a:r>
            <a:r>
              <a:rPr lang="ja-JP" altLang="en-US" sz="2000" dirty="0">
                <a:solidFill>
                  <a:srgbClr val="FF0000"/>
                </a:solidFill>
              </a:rPr>
              <a:t>日（月）</a:t>
            </a:r>
            <a:r>
              <a:rPr lang="ja-JP" altLang="en-US" sz="2000" dirty="0">
                <a:solidFill>
                  <a:srgbClr val="0000FF"/>
                </a:solidFill>
              </a:rPr>
              <a:t>に入学試験（二次募集）を実施します。</a:t>
            </a:r>
            <a:endParaRPr lang="en-US" altLang="ja-JP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srgbClr val="0000FF"/>
                </a:solidFill>
              </a:rPr>
              <a:t>第１回の進学相談会はオンラインで行いましたが、今回は対面で開催します。</a:t>
            </a:r>
            <a:endParaRPr lang="en-US" altLang="ja-JP" sz="2000" dirty="0">
              <a:solidFill>
                <a:srgbClr val="0000FF"/>
              </a:solidFill>
            </a:endParaRPr>
          </a:p>
          <a:p>
            <a:r>
              <a:rPr lang="en-US" altLang="ja-JP" sz="2000" dirty="0">
                <a:solidFill>
                  <a:srgbClr val="0000FF"/>
                </a:solidFill>
              </a:rPr>
              <a:t>2020</a:t>
            </a:r>
            <a:r>
              <a:rPr lang="ja-JP" altLang="en-US" sz="2000" dirty="0">
                <a:solidFill>
                  <a:srgbClr val="0000FF"/>
                </a:solidFill>
              </a:rPr>
              <a:t>年度から新たにスタートした教職大学院の入試、分野などについて、質問・相談することができます。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411402"/>
            <a:ext cx="6141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</a:rPr>
              <a:t>2020</a:t>
            </a:r>
            <a:r>
              <a:rPr lang="ja-JP" altLang="en-US" sz="2400" dirty="0">
                <a:solidFill>
                  <a:schemeClr val="bg1"/>
                </a:solidFill>
              </a:rPr>
              <a:t>年度　静岡大学教職大学院進学相談会</a:t>
            </a:r>
            <a:endParaRPr lang="en-US" altLang="ja-JP" sz="2400" dirty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日時：</a:t>
            </a:r>
            <a:r>
              <a:rPr lang="en-US" altLang="ja-JP" sz="2400" dirty="0">
                <a:solidFill>
                  <a:schemeClr val="bg1"/>
                </a:solidFill>
              </a:rPr>
              <a:t>2020</a:t>
            </a:r>
            <a:r>
              <a:rPr lang="ja-JP" altLang="en-US" sz="2400" dirty="0">
                <a:solidFill>
                  <a:schemeClr val="bg1"/>
                </a:solidFill>
              </a:rPr>
              <a:t>年</a:t>
            </a:r>
            <a:r>
              <a:rPr lang="en-US" altLang="ja-JP" sz="2400" dirty="0">
                <a:solidFill>
                  <a:schemeClr val="bg1"/>
                </a:solidFill>
              </a:rPr>
              <a:t>11</a:t>
            </a:r>
            <a:r>
              <a:rPr lang="ja-JP" altLang="en-US" sz="2400" dirty="0">
                <a:solidFill>
                  <a:schemeClr val="bg1"/>
                </a:solidFill>
              </a:rPr>
              <a:t>月</a:t>
            </a:r>
            <a:r>
              <a:rPr lang="en-US" altLang="ja-JP" sz="2400" dirty="0">
                <a:solidFill>
                  <a:schemeClr val="bg1"/>
                </a:solidFill>
              </a:rPr>
              <a:t>19</a:t>
            </a:r>
            <a:r>
              <a:rPr lang="ja-JP" altLang="en-US" sz="2400" dirty="0">
                <a:solidFill>
                  <a:schemeClr val="bg1"/>
                </a:solidFill>
              </a:rPr>
              <a:t>日（木）</a:t>
            </a:r>
            <a:r>
              <a:rPr lang="en-US" altLang="ja-JP" sz="2400" dirty="0">
                <a:solidFill>
                  <a:schemeClr val="bg1"/>
                </a:solidFill>
              </a:rPr>
              <a:t>14:30</a:t>
            </a:r>
            <a:r>
              <a:rPr lang="ja-JP" altLang="en-US" sz="2400" dirty="0">
                <a:solidFill>
                  <a:schemeClr val="bg1"/>
                </a:solidFill>
              </a:rPr>
              <a:t>～</a:t>
            </a:r>
            <a:r>
              <a:rPr lang="en-US" altLang="ja-JP" sz="2400" dirty="0">
                <a:solidFill>
                  <a:schemeClr val="bg1"/>
                </a:solidFill>
              </a:rPr>
              <a:t>16:00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</a:p>
          <a:p>
            <a:r>
              <a:rPr lang="ja-JP" altLang="en-US" sz="2400" dirty="0">
                <a:solidFill>
                  <a:schemeClr val="bg1"/>
                </a:solidFill>
              </a:rPr>
              <a:t>場所：教育学部Ｂ棟　</a:t>
            </a:r>
            <a:r>
              <a:rPr lang="en-US" altLang="ja-JP" sz="2400" dirty="0">
                <a:solidFill>
                  <a:schemeClr val="bg1"/>
                </a:solidFill>
              </a:rPr>
              <a:t>215</a:t>
            </a:r>
            <a:r>
              <a:rPr lang="ja-JP" altLang="en-US" sz="2400" dirty="0">
                <a:solidFill>
                  <a:schemeClr val="bg1"/>
                </a:solidFill>
              </a:rPr>
              <a:t>教室</a:t>
            </a:r>
          </a:p>
        </p:txBody>
      </p:sp>
    </p:spTree>
    <p:extLst>
      <p:ext uri="{BB962C8B-B14F-4D97-AF65-F5344CB8AC3E}">
        <p14:creationId xmlns:p14="http://schemas.microsoft.com/office/powerpoint/2010/main" val="1529488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8569</TotalTime>
  <Words>107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静岡大学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江口 尚純</dc:creator>
  <cp:lastModifiedBy>nakamura.tomoe</cp:lastModifiedBy>
  <cp:revision>503</cp:revision>
  <cp:lastPrinted>2018-11-14T03:44:25Z</cp:lastPrinted>
  <dcterms:created xsi:type="dcterms:W3CDTF">2016-07-27T21:49:52Z</dcterms:created>
  <dcterms:modified xsi:type="dcterms:W3CDTF">2020-10-20T04:26:54Z</dcterms:modified>
</cp:coreProperties>
</file>